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9" r:id="rId13"/>
    <p:sldId id="280" r:id="rId14"/>
    <p:sldId id="281" r:id="rId15"/>
    <p:sldId id="282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 Bold" panose="020B0604020202020204" charset="0"/>
      <p:regular r:id="rId33"/>
    </p:embeddedFont>
    <p:embeddedFont>
      <p:font typeface="Open Sans Extra Bold" panose="020B0604020202020204" charset="0"/>
      <p:regular r:id="rId34"/>
    </p:embeddedFont>
    <p:embeddedFont>
      <p:font typeface="Open Sans Light" panose="020B0604020202020204" charset="0"/>
      <p:regular r:id="rId35"/>
    </p:embeddedFont>
    <p:embeddedFont>
      <p:font typeface="Open Sans Light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22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12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2.sv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12" Type="http://schemas.openxmlformats.org/officeDocument/2006/relationships/image" Target="../media/image51.png"/><Relationship Id="rId2" Type="http://schemas.openxmlformats.org/officeDocument/2006/relationships/image" Target="../media/image4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4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2.svg"/><Relationship Id="rId18" Type="http://schemas.openxmlformats.org/officeDocument/2006/relationships/image" Target="../media/image50.pn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12" Type="http://schemas.openxmlformats.org/officeDocument/2006/relationships/image" Target="../media/image51.png"/><Relationship Id="rId17" Type="http://schemas.openxmlformats.org/officeDocument/2006/relationships/image" Target="../media/image54.svg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6.svg"/><Relationship Id="rId10" Type="http://schemas.openxmlformats.org/officeDocument/2006/relationships/image" Target="../media/image5.png"/><Relationship Id="rId19" Type="http://schemas.openxmlformats.org/officeDocument/2006/relationships/image" Target="../media/image57.pn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2.svg"/><Relationship Id="rId18" Type="http://schemas.openxmlformats.org/officeDocument/2006/relationships/image" Target="../media/image53.png"/><Relationship Id="rId3" Type="http://schemas.openxmlformats.org/officeDocument/2006/relationships/image" Target="../media/image47.svg"/><Relationship Id="rId21" Type="http://schemas.openxmlformats.org/officeDocument/2006/relationships/image" Target="../media/image57.png"/><Relationship Id="rId7" Type="http://schemas.openxmlformats.org/officeDocument/2006/relationships/image" Target="../media/image49.svg"/><Relationship Id="rId12" Type="http://schemas.openxmlformats.org/officeDocument/2006/relationships/image" Target="../media/image51.png"/><Relationship Id="rId17" Type="http://schemas.openxmlformats.org/officeDocument/2006/relationships/image" Target="../media/image59.svg"/><Relationship Id="rId2" Type="http://schemas.openxmlformats.org/officeDocument/2006/relationships/image" Target="../media/image46.png"/><Relationship Id="rId16" Type="http://schemas.openxmlformats.org/officeDocument/2006/relationships/image" Target="../media/image58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56.svg"/><Relationship Id="rId10" Type="http://schemas.openxmlformats.org/officeDocument/2006/relationships/image" Target="../media/image5.png"/><Relationship Id="rId19" Type="http://schemas.openxmlformats.org/officeDocument/2006/relationships/image" Target="../media/image54.svg"/><Relationship Id="rId4" Type="http://schemas.openxmlformats.org/officeDocument/2006/relationships/image" Target="../media/image1.png"/><Relationship Id="rId9" Type="http://schemas.openxmlformats.org/officeDocument/2006/relationships/image" Target="../media/image4.svg"/><Relationship Id="rId14" Type="http://schemas.openxmlformats.org/officeDocument/2006/relationships/image" Target="../media/image55.png"/><Relationship Id="rId22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916970" y="3285698"/>
            <a:ext cx="14914845" cy="3379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74"/>
              </a:lnSpc>
            </a:pPr>
            <a:r>
              <a:rPr lang="en-US" sz="19981" dirty="0" err="1">
                <a:solidFill>
                  <a:srgbClr val="000000"/>
                </a:solidFill>
                <a:latin typeface="Open Sans Extra Bold"/>
              </a:rPr>
              <a:t>HemoLines</a:t>
            </a:r>
            <a:endParaRPr lang="en-US" sz="19981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53400" y="3718950"/>
            <a:ext cx="1700912" cy="24489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326436" y="3767805"/>
            <a:ext cx="754860" cy="75486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326436" y="3034186"/>
            <a:ext cx="3440993" cy="14201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995150" y="6167906"/>
            <a:ext cx="4433331" cy="140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78"/>
              </a:lnSpc>
            </a:pPr>
            <a:r>
              <a:rPr lang="en-US" sz="841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9526" y="6191203"/>
            <a:ext cx="1824934" cy="19527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5932854"/>
            <a:ext cx="2109129" cy="230162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5" y="459309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Sistema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alarmes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caso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oscilações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5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87277" y="2602256"/>
            <a:ext cx="3854868" cy="18565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809883" y="2887852"/>
            <a:ext cx="609657" cy="877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98579" y="2602256"/>
            <a:ext cx="529948" cy="185650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673590" y="3267094"/>
            <a:ext cx="4064017" cy="94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2"/>
              </a:lnSpc>
            </a:pPr>
            <a:r>
              <a:rPr lang="en-US" sz="5565">
                <a:solidFill>
                  <a:srgbClr val="000000"/>
                </a:solidFill>
                <a:latin typeface="Open Sans Extra Bold"/>
              </a:rPr>
              <a:t>HemoLines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57073" y="3395949"/>
            <a:ext cx="473796" cy="6821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230921" y="3387837"/>
            <a:ext cx="210269" cy="2102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58857" y="3190037"/>
            <a:ext cx="958502" cy="39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949285">
            <a:off x="13715759" y="2864686"/>
            <a:ext cx="1582290" cy="15822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23183" y="5815752"/>
            <a:ext cx="3023161" cy="253555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276768" y="5507696"/>
            <a:ext cx="2864255" cy="296116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5309412" y="3197194"/>
            <a:ext cx="1691299" cy="12321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300842" y="447675"/>
            <a:ext cx="11686316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Desenho de solução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30189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Necessidade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20724" y="4079885"/>
            <a:ext cx="1369748" cy="402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</a:pPr>
            <a:r>
              <a:rPr lang="en-US" sz="2343" dirty="0">
                <a:solidFill>
                  <a:srgbClr val="000000"/>
                </a:solidFill>
                <a:latin typeface="Open Sans Light"/>
              </a:rPr>
              <a:t>Solutions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5904" y="4671070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Contato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30033" y="4782205"/>
            <a:ext cx="3359388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Solução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57885" y="8443113"/>
            <a:ext cx="3646098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Análise em tempo real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659760" y="8674735"/>
            <a:ext cx="3680579" cy="583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Cliente satisfeito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3235" y="3574191"/>
            <a:ext cx="1133541" cy="478128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3D0145-F2A5-4BF2-BC9B-3EE7445039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35511" y="3530508"/>
            <a:ext cx="1133541" cy="47812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1073155-93FE-4052-8C15-4D159A19F5F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46188" y="5815752"/>
            <a:ext cx="1281940" cy="151008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23D4D60-C7B3-4E27-8BC1-FC60CAAE75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48868" y="6859513"/>
            <a:ext cx="1702072" cy="4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4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52220" y="2905125"/>
            <a:ext cx="5783560" cy="578356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726088" y="495300"/>
            <a:ext cx="4835823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Backlog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01466" y="3092466"/>
            <a:ext cx="10485068" cy="47659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814257" y="419100"/>
            <a:ext cx="12659486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Simulador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financeiro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5777" y="1903942"/>
            <a:ext cx="13356446" cy="751252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8496" y="2051947"/>
            <a:ext cx="3463685" cy="34636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447046" y="5850001"/>
            <a:ext cx="3463685" cy="34636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08490" y="5143500"/>
            <a:ext cx="4940796" cy="49407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3383" b="3383"/>
          <a:stretch>
            <a:fillRect/>
          </a:stretch>
        </p:blipFill>
        <p:spPr>
          <a:xfrm>
            <a:off x="1433067" y="2084001"/>
            <a:ext cx="3514803" cy="34636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0071" y="1313392"/>
            <a:ext cx="4940796" cy="4940796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05360" y="2084001"/>
            <a:ext cx="3463685" cy="346368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811132" y="1345446"/>
            <a:ext cx="4940796" cy="494079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6256" y="2051947"/>
            <a:ext cx="3463685" cy="346368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57700" y="1345446"/>
            <a:ext cx="4940796" cy="494079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78888" y="466725"/>
            <a:ext cx="7930224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Nossa equipe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059941" y="1313392"/>
            <a:ext cx="4940796" cy="494079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 t="13500" b="13500"/>
          <a:stretch>
            <a:fillRect/>
          </a:stretch>
        </p:blipFill>
        <p:spPr>
          <a:xfrm>
            <a:off x="11377270" y="5882055"/>
            <a:ext cx="3463685" cy="3463685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38714" y="5143500"/>
            <a:ext cx="4940796" cy="494079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rcRect l="31843" t="14122" b="36728"/>
          <a:stretch>
            <a:fillRect/>
          </a:stretch>
        </p:blipFill>
        <p:spPr>
          <a:xfrm>
            <a:off x="7447442" y="5958572"/>
            <a:ext cx="3443206" cy="331065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4154" y="5308150"/>
            <a:ext cx="2082673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Abner Lucas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7671" y="9106204"/>
            <a:ext cx="2202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Jonas Bezerra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98647" y="5111446"/>
            <a:ext cx="4940796" cy="494079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17562" y="5308150"/>
            <a:ext cx="1927936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Aleff Kelvin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5380" y="5308150"/>
            <a:ext cx="2985435" cy="43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>
                <a:solidFill>
                  <a:srgbClr val="000000"/>
                </a:solidFill>
                <a:latin typeface="Open Sans Bold"/>
              </a:rPr>
              <a:t>Anderson Oliveira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29615" y="5297591"/>
            <a:ext cx="2802576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Daniel Pederzini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913609" y="9106204"/>
            <a:ext cx="2460782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Luis Fernando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51087" y="9106204"/>
            <a:ext cx="2817707" cy="430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42" dirty="0">
                <a:solidFill>
                  <a:srgbClr val="000000"/>
                </a:solidFill>
                <a:latin typeface="Open Sans Bold"/>
              </a:rPr>
              <a:t>Natacha Batista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864784"/>
            <a:ext cx="13264972" cy="74610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2974994" y="-42442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4087893" y="74961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1514" y="1903942"/>
            <a:ext cx="13264972" cy="746106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Site institucional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61631" y="2749566"/>
            <a:ext cx="11164739" cy="586656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Banco de dados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57240" y="495300"/>
            <a:ext cx="1157352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Aplicação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sensores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780820" y="3662172"/>
            <a:ext cx="12726361" cy="35633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89294" y="-426330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73593" y="747712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062452" y="372533"/>
            <a:ext cx="12163095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Repositório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93276" y="3608971"/>
            <a:ext cx="12901447" cy="38000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35101">
            <a:off x="4083350" y="5563844"/>
            <a:ext cx="987629" cy="236172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25288" y="5464788"/>
            <a:ext cx="5037424" cy="242602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72962" y="2397141"/>
            <a:ext cx="1094207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Somos uma empresa que busca solucionar problemas relacionados ao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de amostras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sangue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utilizando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30501" y="5223825"/>
            <a:ext cx="2776298" cy="30417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840625" y="435643"/>
            <a:ext cx="8606749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Quem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somos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608966" y="2301891"/>
            <a:ext cx="11070069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Para manter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integridade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amostras, é necessário um controle rígido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temperatura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durante todas as etapas, principalmente no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transporte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737572" y="4781550"/>
            <a:ext cx="2640953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4781550"/>
            <a:ext cx="2857916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22926" y="466725"/>
            <a:ext cx="5442149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Contexto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78525" y="5487105"/>
            <a:ext cx="811466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Open Sans Light Bold"/>
              </a:rPr>
              <a:t>2ºC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21803" y="5487105"/>
            <a:ext cx="834121" cy="610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 Bold"/>
              </a:rPr>
              <a:t>8ºC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22201" y="6119175"/>
            <a:ext cx="1539406" cy="22475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83097" y="6084006"/>
            <a:ext cx="2282702" cy="22827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38255" y="4253246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monitoramento  é manual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não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é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constante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89502" y="6084006"/>
            <a:ext cx="2522204" cy="25977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24394" y="6573268"/>
            <a:ext cx="1619250" cy="161925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85880" y="4253246"/>
            <a:ext cx="531624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Há muita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negligência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em relação à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documentação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DA2F47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04905" y="6528663"/>
            <a:ext cx="2592410" cy="16638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97314" y="5831515"/>
            <a:ext cx="2841718" cy="27022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18855" y="2386346"/>
            <a:ext cx="110502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 transporte é a etapa mais vulnerável, é onde ocorrem cerca de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70%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das falhas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24394" y="485775"/>
            <a:ext cx="4439212" cy="153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Desafio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04905" y="4253246"/>
            <a:ext cx="56781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Estas falhas geram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custos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episódios clínicos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negativos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6302" y="6084006"/>
            <a:ext cx="2855395" cy="2569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40624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438255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Análises de temperatura em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tempo real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2140088">
            <a:off x="-3070244" y="-4282353"/>
            <a:ext cx="6533314" cy="5657850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2140088">
            <a:off x="13992643" y="7458075"/>
            <a:ext cx="6533314" cy="5657850"/>
            <a:chOff x="0" y="0"/>
            <a:chExt cx="6350000" cy="54991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77071" y="3531599"/>
            <a:ext cx="831331" cy="83133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036544" y="5770384"/>
            <a:ext cx="2100894" cy="2687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723505" y="2344784"/>
            <a:ext cx="12840990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Nosso propósito é tornar o transporte de amostras de sangue mais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seguro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,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eficiente </a:t>
            </a:r>
            <a:r>
              <a:rPr lang="en-US" sz="3400">
                <a:solidFill>
                  <a:srgbClr val="000000"/>
                </a:solidFill>
                <a:latin typeface="Open Sans Light"/>
              </a:rPr>
              <a:t>utilizando a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tecnologia: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3616" y="458941"/>
            <a:ext cx="8606750" cy="15314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Nossa</a:t>
            </a: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solução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81246" y="4296254"/>
            <a:ext cx="5411491" cy="118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Relatórios completos e 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automáticos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292</Words>
  <Application>Microsoft Office PowerPoint</Application>
  <PresentationFormat>Personalizar</PresentationFormat>
  <Paragraphs>74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Open Sans Light Bold</vt:lpstr>
      <vt:lpstr>Open Sans Extra Bold</vt:lpstr>
      <vt:lpstr>Calibri</vt:lpstr>
      <vt:lpstr>Open Sans Bold</vt:lpstr>
      <vt:lpstr>Arial</vt:lpstr>
      <vt:lpstr>Open Sans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 Pederzini</dc:title>
  <cp:lastModifiedBy>DANIEL PEDERZINI</cp:lastModifiedBy>
  <cp:revision>5</cp:revision>
  <dcterms:created xsi:type="dcterms:W3CDTF">2006-08-16T00:00:00Z</dcterms:created>
  <dcterms:modified xsi:type="dcterms:W3CDTF">2021-03-06T14:16:52Z</dcterms:modified>
  <dc:identifier>DAEXvRoEQtk</dc:identifier>
</cp:coreProperties>
</file>